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5888EB5-9A20-408A-BC95-FDFBAB0755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69FD3-E9A0-4C99-B912-54E33678A8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49BB85-5BDF-4C4C-A968-9C3DAB6D65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E248D-1816-42D5-834C-0AEFD89855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248E6-CB0E-4261-B03B-3B2AEA32F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03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ar-IQ"/>
              <a:t>محاضرات الرسم الهندسي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ar-IQ"/>
              <a:t>11/20/2019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ar-IQ"/>
              <a:t>المدرس خضر نجم عبد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C3FF-B5BB-495C-A82A-94337AE19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599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BC3FF-B5BB-495C-A82A-94337AE19688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63EB-7EA0-4B87-9C58-C2EFC955E8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ar-IQ"/>
              <a:t>المدرس خضر نجم عبد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6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53F3-AE88-49A0-A22A-90DF85E0E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915E0-3165-4F1E-A39D-A60D1621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86FB-490F-4AAF-BECA-78F09E39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A898-0654-4032-959B-B8330751FC9D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6597-6AD7-44E1-B75B-28E9CED8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AB0EA-66A2-477E-8B01-4586BF4B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7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946D-147F-4DA1-BC16-645DAE95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C33B4-EF26-4BB9-8CBC-410FC97C4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22C36-2ACD-414F-9EE4-8D3868FC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3BA0-4E65-4C9B-9D80-DE32825D2E04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1879-629B-4091-A676-567E3544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5B45A-1BDA-4B9C-8784-0CD7F3D7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172BA-48C8-4532-8294-1C1C18A2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BC564-A466-4234-A018-E889DD18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010A8-D3C6-4327-B1F5-1EF3E034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A91A-26E1-46FF-A37C-B10E1AD6D97E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3E50-1E1F-424D-B615-47A3AE3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B10A-A2E4-4BAC-AA96-D99E6EEE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D7E1-0D50-48E4-AC0E-0F2F74B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3C26F-9631-4192-8667-ECDF4561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0165-5C43-448B-8432-8B768D10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C0BA-9240-41FF-AF6F-939B3FA768D2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8E768-AF55-425C-9BB7-247A593A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64EEE-AE65-48CD-A605-62C26C78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ABD8-B42B-4886-A593-5338660E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49435-6674-4481-BF20-DE460106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2FF6-5A17-4DE7-B2C6-A0BC0F60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08026-0D82-4F88-B32C-931F58E61C03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7E99A-5537-43E1-8DC9-57BA0E7A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98EF-6C00-4E16-8B48-BA498A6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4BC7-B6D1-4695-9EB6-D6ED5A9A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0B0C-3BD1-47F2-84CF-AC27AAA2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715B7-A165-4F17-8111-A3EFFD42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06EB9-86D3-4006-8F14-B5B5D6E7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9B834-32C4-4EC1-9DE6-681C97AFC22F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067D-3A33-4C48-B9BF-D3D4D835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A1E-3C65-472F-8481-F3BB63AF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C38AF-10A8-4B64-84D5-FB8E3BE4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7D3C-B0AB-426F-82D8-34665ECA6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F20B6-F297-4F83-AF21-6E359545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E102-A1EA-43A4-B245-137D237D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E8354-72E2-4F68-A40B-FE4AFF2B3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4B399-4872-43B2-9DF2-E1A564A9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B8F-2E72-499B-9B5B-4B6BF0CEE58B}" type="datetime1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39003-7274-427F-B770-E8824D9B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AC8C1-247F-4787-B310-F37BDA31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2DDF-78E3-4D71-B148-FD2C548B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5F688-3EF3-4C9D-8962-1FB9633B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1811-5F9A-4493-9CFE-7980677475CF}" type="datetime1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9595-3512-416D-81F5-59F52ABF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1B693-1167-4733-BE7D-5FBD404D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80586-FBCD-49F6-9927-D13DFA24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2C5F9-0A41-4C5A-A8F9-A0412AB023B5}" type="datetime1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00295-2493-4529-B347-1BEF1D9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9F0CD-3198-4BD2-BEFA-407E054B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D7F6-036B-4E96-91B9-C4EA1734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0CBD-BE1A-4EA4-A747-22DF82E3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8ACAA-6B9C-4D5E-B7F4-B812EC0A9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A59EE-B4A2-42E6-BC18-E92EF58A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F553-718C-4CAD-BA5E-2712806C23F1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D238A-4860-4C18-80F5-F1FD7C56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0EA2F-A54A-4F14-BDD1-72B69EB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D40C-A24F-410A-B716-41905161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720BC-F912-4D7A-8861-D2E69E7E8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95072-49FF-436C-82A0-DB052296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436C4-3E31-455A-94C1-94638903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6166-84C2-4B81-A05A-E591F7057DDE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69DF5-7B6A-43D2-BD3F-12A2A338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2281F-A647-412D-8B5D-51608E03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8FFF9-76DC-434C-8817-1739EEAD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E24DA-4E26-44D7-9A77-08D86B9A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D3D5F-5114-4C00-8A7B-AAC233BD1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0893-1E30-41CE-BE2A-CAD54A73EE09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ACF1-5938-47AC-991C-9CF7049C1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2DC2-B0F4-499F-8F5C-A47FDCF4B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0264EA-5FE5-4C38-BF66-5AB6BBBAF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9" y="711052"/>
            <a:ext cx="11516342" cy="1609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4C342A-366F-4ADB-83DC-A5F9B1C6C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0818" y="2089734"/>
            <a:ext cx="10083018" cy="162286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C9BFA-EA19-46AA-B1DA-ABB3ABF3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CAF408-04BF-4DA9-AEFE-33A9C598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220668-8C04-47BE-9E6A-E1584B718D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42" y="4161707"/>
            <a:ext cx="3557958" cy="6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56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49BC1EE-9A67-4750-821B-C50CCD03A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3" y="166484"/>
            <a:ext cx="2568526" cy="4714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A8AE94A-0872-49E3-9E33-D9B55B6D0F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235" y="1322362"/>
            <a:ext cx="9265072" cy="389924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B99789-AF6F-4BE9-9269-E1367454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D0FF66-8220-4083-96A7-26D7C20B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7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47FD6-A458-4302-972C-B5079471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803F5-2D69-4838-8105-21650B9D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5E0686-917C-434C-B869-EC72E693C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3" y="166484"/>
            <a:ext cx="2568526" cy="4714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6256F1-335C-4AE4-A93B-1D8F46C952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26"/>
          <a:stretch/>
        </p:blipFill>
        <p:spPr>
          <a:xfrm>
            <a:off x="4160622" y="637923"/>
            <a:ext cx="4820323" cy="4454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E04851-7605-4354-87FC-359E42A363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5" t="90372" r="35165" b="1382"/>
          <a:stretch/>
        </p:blipFill>
        <p:spPr>
          <a:xfrm>
            <a:off x="4859267" y="5114594"/>
            <a:ext cx="3167473" cy="40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1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E86F2-8E46-4BAE-B7EF-84F6FCB2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10B61-76C1-457C-BE1F-53F145CC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879BA3-CE97-49FC-A46A-DE97E071B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3" y="166484"/>
            <a:ext cx="2568526" cy="4714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CF08C3-D2EF-4BB6-AB00-7A7B90EBA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182" y="1275348"/>
            <a:ext cx="9177261" cy="397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C22AB-DBB6-4CE9-9591-4327A9E52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AA8D8-43A3-4117-81B2-6F3D1169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167DF5-026E-454A-B363-AC6B82F8F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3" y="166484"/>
            <a:ext cx="2568526" cy="4714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F436E3-0B37-4EB6-A9E5-262953877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0366"/>
          <a:stretch/>
        </p:blipFill>
        <p:spPr>
          <a:xfrm>
            <a:off x="6941741" y="871829"/>
            <a:ext cx="4412059" cy="52506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532740-EE9F-4F49-ABFD-77F734A180F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6" t="47914" r="42591" b="-363"/>
          <a:stretch/>
        </p:blipFill>
        <p:spPr>
          <a:xfrm>
            <a:off x="1082970" y="1617150"/>
            <a:ext cx="3279187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8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D55613-3CE9-4904-996D-A0BCBA16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(9) استنتاج المسقط الثالث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60784-D79A-48F9-B58F-D2BAC233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6977BD-AF17-44D4-B1D5-D8437DCE2D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8914"/>
          <a:stretch/>
        </p:blipFill>
        <p:spPr>
          <a:xfrm>
            <a:off x="8314006" y="922856"/>
            <a:ext cx="3039793" cy="52506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73987B-3AFD-499A-A070-1E7DEF3F9E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71"/>
          <a:stretch/>
        </p:blipFill>
        <p:spPr>
          <a:xfrm>
            <a:off x="838201" y="815926"/>
            <a:ext cx="4114799" cy="545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58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83</Words>
  <Application>Microsoft Office PowerPoint</Application>
  <PresentationFormat>Widescreen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</dc:creator>
  <cp:lastModifiedBy>TW</cp:lastModifiedBy>
  <cp:revision>103</cp:revision>
  <dcterms:created xsi:type="dcterms:W3CDTF">2019-11-18T09:06:39Z</dcterms:created>
  <dcterms:modified xsi:type="dcterms:W3CDTF">2019-11-29T11:53:45Z</dcterms:modified>
</cp:coreProperties>
</file>